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2520" y="-106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4/3/2024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4/3/2024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4/3/2024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4/3/2024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4/3/2024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4/3/2024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4/3/2024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4/3/2024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4/3/2024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4/3/2024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4/3/2024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Sotiris1\Εργασία\ΕΥΔ\Τουρισμός\PEP\PEPneEG\ΠΕΠ\Untitled-2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5900" y="301674"/>
            <a:ext cx="10260013" cy="14331950"/>
          </a:xfrm>
          <a:prstGeom prst="rect">
            <a:avLst/>
          </a:prstGeom>
          <a:noFill/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4/3/2024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46106" y="3735234"/>
            <a:ext cx="92355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NAKA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ΣΕΙΛΙΝΓΚ ΝΕΠΑ που εδρεύει στην περιφέρεια Κεντρικής Μακεδονίας εντάχθηκε στη Δράση «Ενίσχυση της Ίδρυσης και Λειτουργίας Νέων Τουριστικών Μικρομεσαίων Επιχειρήσεων» συνολικού προϋπολογισμού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το ΕΠΑνΕΚ και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τα Περιφερειακά Επιχειρησιακά Προγράμματα)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της επιχειρηματικότητας στον 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 81.496,12 € εκ των οποίων η δημόσια δαπάνη ανέρχεται σε  40.748,06 €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18259"/>
            <a:ext cx="9217024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λοιπές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επιχειρηματικότητας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209</Words>
  <Application>Microsoft Office PowerPoint</Application>
  <PresentationFormat>Προσαρμογή</PresentationFormat>
  <Paragraphs>16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Kyriaki Peristeri</cp:lastModifiedBy>
  <cp:revision>54</cp:revision>
  <cp:lastPrinted>2019-12-05T14:31:53Z</cp:lastPrinted>
  <dcterms:created xsi:type="dcterms:W3CDTF">2018-02-13T12:16:57Z</dcterms:created>
  <dcterms:modified xsi:type="dcterms:W3CDTF">2024-03-04T09:42:58Z</dcterms:modified>
</cp:coreProperties>
</file>