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8" y="672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2" descr="C:\Sotiris1\Εργασία\ΕΥΔ\Τουρισμός\PEP\PEPneEG\ΠΕΠ\Untitled-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1588"/>
            <a:ext cx="10698163" cy="151177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705586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………………………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region, has joined the Action “Supporting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Establishment and Operation of New SMEs in the tourism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sector” with a total budget of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is……………………………………………………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…………………………………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Greece and the European Union - European Regional Development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other facilities and surrounding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area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Certification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quality assurance systems and environmental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management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Promotion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Participation in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exhibitions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engineering studies and tax and legal advisory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digital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monitoring the implementation of the Investment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Market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Increasing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Other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271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Sotiris Katselos</cp:lastModifiedBy>
  <cp:revision>64</cp:revision>
  <cp:lastPrinted>2019-12-05T14:32:32Z</cp:lastPrinted>
  <dcterms:created xsi:type="dcterms:W3CDTF">2018-02-13T12:16:57Z</dcterms:created>
  <dcterms:modified xsi:type="dcterms:W3CDTF">2020-09-03T10:44:08Z</dcterms:modified>
</cp:coreProperties>
</file>